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6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ZTQ4ODQwNThiYTg4YTBlNDhkZDRmNGNiNWM5NWE1YzA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杨洁菲</dc:creator>
  <cp:lastModifiedBy>imobuta</cp:lastModifiedBy>
  <cp:revision>155</cp:revision>
  <dcterms:created xsi:type="dcterms:W3CDTF">2019-06-19T02:08:00Z</dcterms:created>
  <dcterms:modified xsi:type="dcterms:W3CDTF">2022-12-25T09:47:10Z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91AD3A79AB1140A7B58410D33E55E429</vt:lpwstr>
  </property>
</Properties>
</file>